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531" y="4725144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04419" y="3906540"/>
            <a:ext cx="35894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Холина Полина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Зональный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74019" y="1881698"/>
            <a:ext cx="14574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220265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43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2018-06-05T10:44:50Z</dcterms:created>
  <dcterms:modified xsi:type="dcterms:W3CDTF">2018-06-06T13:21:30Z</dcterms:modified>
</cp:coreProperties>
</file>